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7" r:id="rId3"/>
    <p:sldId id="277" r:id="rId4"/>
    <p:sldId id="272" r:id="rId5"/>
    <p:sldId id="281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301" r:id="rId16"/>
    <p:sldId id="302" r:id="rId17"/>
    <p:sldId id="289" r:id="rId18"/>
    <p:sldId id="291" r:id="rId19"/>
    <p:sldId id="292" r:id="rId20"/>
    <p:sldId id="293" r:id="rId21"/>
    <p:sldId id="297" r:id="rId22"/>
    <p:sldId id="294" r:id="rId23"/>
    <p:sldId id="295" r:id="rId24"/>
    <p:sldId id="298" r:id="rId25"/>
    <p:sldId id="26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>
      <p:cViewPr>
        <p:scale>
          <a:sx n="100" d="100"/>
          <a:sy n="100" d="100"/>
        </p:scale>
        <p:origin x="72" y="-36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BA5A207F-0F91-42F2-96D0-049C6003623B}" type="datetimeFigureOut">
              <a:rPr lang="en-US" altLang="zh-CN"/>
              <a:t>6/11/2015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9C567D4A-04CB-4EDF-8FB1-342A02FC8EC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48CC13F5-F2B1-464B-BE8F-27ABFBD2FBDE}" type="datetimeFigureOut">
              <a:t>2015/6/11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2E61351F-DBB1-4664-ADA9-83BC7CB884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altLang="zh-CN" smtClean="0"/>
              <a:t>24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 latinLnBrk="0">
              <a:defRPr lang="zh-CN"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marL="1600200" latinLnBrk="0">
              <a:defRPr lang="zh-CN"/>
            </a:lvl6pPr>
            <a:lvl7pPr marL="1874520" latinLnBrk="0">
              <a:defRPr lang="zh-CN"/>
            </a:lvl7pPr>
            <a:lvl8pPr marL="2148840" latinLnBrk="0">
              <a:defRPr lang="zh-CN"/>
            </a:lvl8pPr>
            <a:lvl9pPr marL="2423160"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 latinLnBrk="0">
              <a:defRPr lang="zh-CN" sz="48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600200" latinLnBrk="0">
              <a:defRPr lang="zh-CN" sz="1600"/>
            </a:lvl6pPr>
            <a:lvl7pPr marL="1874520" latinLnBrk="0">
              <a:defRPr lang="zh-CN" sz="1600"/>
            </a:lvl7pPr>
            <a:lvl8pPr marL="2148840" latinLnBrk="0">
              <a:defRPr lang="zh-CN" sz="1600"/>
            </a:lvl8pPr>
            <a:lvl9pPr marL="242316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600200" latinLnBrk="0">
              <a:defRPr lang="zh-CN" sz="1600"/>
            </a:lvl6pPr>
            <a:lvl7pPr marL="1874520" latinLnBrk="0">
              <a:defRPr lang="zh-CN" sz="1600"/>
            </a:lvl7pPr>
            <a:lvl8pPr marL="2148840" latinLnBrk="0">
              <a:defRPr lang="zh-CN" sz="1600"/>
            </a:lvl8pPr>
            <a:lvl9pPr marL="242316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600200" latinLnBrk="0">
              <a:defRPr lang="zh-CN" sz="1600"/>
            </a:lvl6pPr>
            <a:lvl7pPr marL="1874520" latinLnBrk="0">
              <a:defRPr lang="zh-CN" sz="1600"/>
            </a:lvl7pPr>
            <a:lvl8pPr marL="2148840" latinLnBrk="0">
              <a:defRPr lang="zh-CN" sz="1600"/>
            </a:lvl8pPr>
            <a:lvl9pPr marL="242316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600200" latinLnBrk="0">
              <a:defRPr lang="zh-CN" sz="1600"/>
            </a:lvl6pPr>
            <a:lvl7pPr marL="1874520" latinLnBrk="0">
              <a:defRPr lang="zh-CN" sz="1600"/>
            </a:lvl7pPr>
            <a:lvl8pPr marL="2148840" latinLnBrk="0">
              <a:defRPr lang="zh-CN" sz="1600"/>
            </a:lvl8pPr>
            <a:lvl9pPr marL="242316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t>2015/6/11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CD9712D-992A-4AB1-A5C2-575F75921AA2}" type="datetimeFigureOut">
              <a:rPr lang="en-US" altLang="zh-CN" smtClean="0"/>
              <a:pPr/>
              <a:t>6/11/2015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1FEFA0A-2F20-4B60-98C6-5FFDA469AA1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lang="zh-CN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lang="zh-CN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lang="zh-CN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校园二手商品交易论坛</a:t>
            </a:r>
            <a:endParaRPr 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                                                                              Web3</a:t>
            </a:r>
            <a:r>
              <a:rPr lang="zh-CN" altLang="en-US" dirty="0" smtClean="0"/>
              <a:t>组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第一模块</a:t>
            </a:r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：主要内容是实现登陆与注册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用户</a:t>
            </a:r>
            <a:r>
              <a:rPr lang="zh-CN" altLang="zh-CN" dirty="0"/>
              <a:t>注册，录入用户名，密码，邮箱（等关联方式）</a:t>
            </a:r>
          </a:p>
          <a:p>
            <a:pPr lvl="0"/>
            <a:r>
              <a:rPr lang="zh-CN" altLang="zh-CN" dirty="0"/>
              <a:t>用户注册发送验证信息</a:t>
            </a:r>
          </a:p>
          <a:p>
            <a:pPr lvl="0"/>
            <a:r>
              <a:rPr lang="zh-CN" altLang="zh-CN" dirty="0"/>
              <a:t>用户登录，核对用户名密码</a:t>
            </a:r>
          </a:p>
          <a:p>
            <a:pPr lvl="0"/>
            <a:r>
              <a:rPr lang="zh-CN" altLang="zh-CN" dirty="0"/>
              <a:t>论坛管理员登陆，核对用户名密码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9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第二模块：</a:t>
            </a:r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发帖、回帖、帖子管理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dirty="0" smtClean="0"/>
              <a:t>用户</a:t>
            </a:r>
            <a:r>
              <a:rPr lang="zh-CN" altLang="zh-CN" dirty="0"/>
              <a:t>发帖</a:t>
            </a:r>
          </a:p>
          <a:p>
            <a:pPr lvl="0"/>
            <a:r>
              <a:rPr lang="zh-CN" altLang="zh-CN" dirty="0"/>
              <a:t>用户回帖</a:t>
            </a:r>
          </a:p>
          <a:p>
            <a:pPr lvl="0"/>
            <a:r>
              <a:rPr lang="zh-CN" altLang="zh-CN" dirty="0"/>
              <a:t>管理员删帖</a:t>
            </a:r>
          </a:p>
          <a:p>
            <a:pPr lvl="0"/>
            <a:r>
              <a:rPr lang="zh-CN" altLang="zh-CN" dirty="0"/>
              <a:t>管理员删除回复</a:t>
            </a:r>
          </a:p>
          <a:p>
            <a:pPr lvl="0"/>
            <a:r>
              <a:rPr lang="zh-CN" altLang="zh-CN" dirty="0"/>
              <a:t>帖子分类管理搜索</a:t>
            </a:r>
          </a:p>
          <a:p>
            <a:pPr lvl="0"/>
            <a:r>
              <a:rPr lang="zh-CN" altLang="zh-CN" dirty="0"/>
              <a:t>帖子置顶功能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14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第三模块：</a:t>
            </a:r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账号管理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账号</a:t>
            </a:r>
            <a:r>
              <a:rPr lang="zh-CN" altLang="zh-CN" dirty="0"/>
              <a:t>积分</a:t>
            </a:r>
            <a:r>
              <a:rPr lang="zh-CN" altLang="zh-CN" dirty="0" smtClean="0"/>
              <a:t>管理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与积分相关的功能</a:t>
            </a:r>
            <a:endParaRPr lang="en-US" altLang="zh-CN" dirty="0" smtClean="0"/>
          </a:p>
          <a:p>
            <a:pPr lvl="0"/>
            <a:r>
              <a:rPr lang="zh-CN" altLang="en-US" dirty="0"/>
              <a:t>个人</a:t>
            </a:r>
            <a:r>
              <a:rPr lang="zh-CN" altLang="en-US" dirty="0" smtClean="0"/>
              <a:t>信息管理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个人收藏贴，个人贴等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60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初步界面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注册界面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18" y="2565494"/>
            <a:ext cx="4700587" cy="2954822"/>
          </a:xfrm>
        </p:spPr>
      </p:pic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登录界面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55" y="2565494"/>
            <a:ext cx="4703763" cy="2831503"/>
          </a:xfrm>
        </p:spPr>
      </p:pic>
    </p:spTree>
    <p:extLst>
      <p:ext uri="{BB962C8B-B14F-4D97-AF65-F5344CB8AC3E}">
        <p14:creationId xmlns:p14="http://schemas.microsoft.com/office/powerpoint/2010/main" val="369961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28" y="476673"/>
            <a:ext cx="4832985" cy="608732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76672"/>
            <a:ext cx="546811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93" y="1512193"/>
            <a:ext cx="4761906" cy="4495800"/>
          </a:xfrm>
        </p:spPr>
      </p:pic>
    </p:spTree>
    <p:extLst>
      <p:ext uri="{BB962C8B-B14F-4D97-AF65-F5344CB8AC3E}">
        <p14:creationId xmlns:p14="http://schemas.microsoft.com/office/powerpoint/2010/main" val="11718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功能建模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511938"/>
            <a:ext cx="5472608" cy="2590089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7" y="1412776"/>
            <a:ext cx="5832648" cy="27884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4293096"/>
            <a:ext cx="10058400" cy="27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1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内容建模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14" y="1517788"/>
            <a:ext cx="3912366" cy="367240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79" y="897841"/>
            <a:ext cx="4248472" cy="61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6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1676400"/>
            <a:ext cx="6620555" cy="4632920"/>
          </a:xfrm>
        </p:spPr>
      </p:pic>
    </p:spTree>
    <p:extLst>
      <p:ext uri="{BB962C8B-B14F-4D97-AF65-F5344CB8AC3E}">
        <p14:creationId xmlns:p14="http://schemas.microsoft.com/office/powerpoint/2010/main" val="415032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超文本建模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1" y="1700808"/>
            <a:ext cx="5321366" cy="44958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500449"/>
            <a:ext cx="5813262" cy="5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组员信息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wurenzhijing</a:t>
            </a:r>
            <a:r>
              <a:rPr lang="en-US" altLang="zh-CN" dirty="0"/>
              <a:t>    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何斌   </a:t>
            </a:r>
            <a:r>
              <a:rPr lang="en-US" altLang="zh-CN" dirty="0" smtClean="0"/>
              <a:t>13121088     </a:t>
            </a:r>
          </a:p>
          <a:p>
            <a:r>
              <a:rPr lang="en-US" altLang="zh-CN" dirty="0" smtClean="0"/>
              <a:t>ZhangNan094      </a:t>
            </a:r>
            <a:r>
              <a:rPr lang="zh-CN" altLang="en-US" dirty="0"/>
              <a:t>张</a:t>
            </a:r>
            <a:r>
              <a:rPr lang="zh-CN" altLang="en-US" dirty="0" smtClean="0"/>
              <a:t>楠   </a:t>
            </a:r>
            <a:r>
              <a:rPr lang="en-US" altLang="zh-CN" dirty="0" smtClean="0"/>
              <a:t>13121094      </a:t>
            </a:r>
          </a:p>
          <a:p>
            <a:r>
              <a:rPr lang="en-US" altLang="zh-CN" dirty="0" err="1" smtClean="0"/>
              <a:t>Duanruidahaoren</a:t>
            </a:r>
            <a:r>
              <a:rPr lang="en-US" altLang="zh-CN" dirty="0" smtClean="0"/>
              <a:t> </a:t>
            </a:r>
            <a:r>
              <a:rPr lang="zh-CN" altLang="en-US" dirty="0" smtClean="0"/>
              <a:t>段瑞   </a:t>
            </a:r>
            <a:r>
              <a:rPr lang="en-US" altLang="zh-CN" dirty="0" smtClean="0"/>
              <a:t>13121062</a:t>
            </a:r>
            <a:endParaRPr lang="zh-CN" altLang="en-US" dirty="0"/>
          </a:p>
          <a:p>
            <a:r>
              <a:rPr lang="en-US" altLang="zh-CN" dirty="0"/>
              <a:t>zhongbao020      </a:t>
            </a:r>
            <a:r>
              <a:rPr lang="en-US" altLang="zh-CN" dirty="0" smtClean="0"/>
              <a:t> </a:t>
            </a:r>
            <a:r>
              <a:rPr lang="zh-CN" altLang="en-US" dirty="0" smtClean="0"/>
              <a:t>王</a:t>
            </a:r>
            <a:r>
              <a:rPr lang="zh-CN" altLang="en-US" dirty="0"/>
              <a:t>忠宝</a:t>
            </a:r>
            <a:r>
              <a:rPr lang="en-US" altLang="zh-CN" dirty="0" smtClean="0"/>
              <a:t>13121020</a:t>
            </a:r>
            <a:endParaRPr lang="zh-CN" altLang="en-US" dirty="0"/>
          </a:p>
          <a:p>
            <a:r>
              <a:rPr lang="en-US" altLang="zh-CN" dirty="0"/>
              <a:t>gcj018          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高</a:t>
            </a:r>
            <a:r>
              <a:rPr lang="zh-CN" altLang="en-US" dirty="0"/>
              <a:t>畅军</a:t>
            </a:r>
            <a:r>
              <a:rPr lang="en-US" altLang="zh-CN" dirty="0"/>
              <a:t>13121018    </a:t>
            </a:r>
            <a:endParaRPr lang="en-US" altLang="zh-CN" dirty="0" smtClean="0"/>
          </a:p>
          <a:p>
            <a:r>
              <a:rPr lang="en-US" altLang="zh-CN" dirty="0" smtClean="0"/>
              <a:t>Zcm526                </a:t>
            </a:r>
            <a:r>
              <a:rPr lang="zh-CN" altLang="en-US" dirty="0"/>
              <a:t>张楚明</a:t>
            </a:r>
            <a:r>
              <a:rPr lang="en-US" altLang="zh-CN" dirty="0" smtClean="0"/>
              <a:t>13121006</a:t>
            </a:r>
            <a:endParaRPr lang="zh-CN" altLang="en-US" dirty="0"/>
          </a:p>
          <a:p>
            <a:r>
              <a:rPr lang="en-US" altLang="zh-CN" dirty="0"/>
              <a:t>lau068          </a:t>
            </a:r>
            <a:r>
              <a:rPr lang="en-US" altLang="zh-CN" dirty="0" smtClean="0"/>
              <a:t>        </a:t>
            </a:r>
            <a:r>
              <a:rPr lang="zh-CN" altLang="en-US" dirty="0"/>
              <a:t>刘佳妍</a:t>
            </a:r>
            <a:r>
              <a:rPr lang="en-US" altLang="zh-CN" dirty="0" smtClean="0"/>
              <a:t>13121068</a:t>
            </a:r>
            <a:endParaRPr lang="zh-CN" altLang="en-US" dirty="0"/>
          </a:p>
          <a:p>
            <a:r>
              <a:rPr lang="en-US" altLang="zh-CN" dirty="0"/>
              <a:t>2fish           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卓</a:t>
            </a:r>
            <a:r>
              <a:rPr lang="zh-CN" altLang="en-US" dirty="0"/>
              <a:t>基隆</a:t>
            </a:r>
            <a:r>
              <a:rPr lang="en-US" altLang="zh-CN" dirty="0" smtClean="0"/>
              <a:t>13121019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75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884" y="332656"/>
            <a:ext cx="9601200" cy="1143000"/>
          </a:xfrm>
        </p:spPr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适应性建模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700808"/>
            <a:ext cx="4680520" cy="4968552"/>
          </a:xfrm>
        </p:spPr>
      </p:pic>
    </p:spTree>
    <p:extLst>
      <p:ext uri="{BB962C8B-B14F-4D97-AF65-F5344CB8AC3E}">
        <p14:creationId xmlns:p14="http://schemas.microsoft.com/office/powerpoint/2010/main" val="34651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展示建模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628800"/>
            <a:ext cx="5400600" cy="44958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4230"/>
            <a:ext cx="525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700808"/>
            <a:ext cx="5006370" cy="44958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8640"/>
            <a:ext cx="6552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项目进度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需求分析阶段完成</a:t>
            </a:r>
            <a:endParaRPr lang="en-US" altLang="zh-CN" dirty="0" smtClean="0"/>
          </a:p>
          <a:p>
            <a:r>
              <a:rPr lang="zh-CN" altLang="en-US" dirty="0" smtClean="0"/>
              <a:t>建模完成</a:t>
            </a:r>
            <a:endParaRPr lang="en-US" altLang="zh-CN" dirty="0" smtClean="0"/>
          </a:p>
          <a:p>
            <a:r>
              <a:rPr lang="zh-CN" altLang="en-US" dirty="0" smtClean="0"/>
              <a:t>开始构造论坛的框架</a:t>
            </a:r>
            <a:endParaRPr lang="en-US" altLang="zh-CN" dirty="0" smtClean="0"/>
          </a:p>
          <a:p>
            <a:r>
              <a:rPr lang="zh-CN" altLang="en-US" dirty="0" smtClean="0"/>
              <a:t>详细界面设计已经开始，正在进行中</a:t>
            </a:r>
            <a:endParaRPr lang="en-US" altLang="zh-CN" dirty="0" smtClean="0"/>
          </a:p>
          <a:p>
            <a:r>
              <a:rPr lang="zh-CN" altLang="en-US" dirty="0" smtClean="0"/>
              <a:t>网站后端有了初步的构想和准备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03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13892" y="1124744"/>
            <a:ext cx="8458201" cy="2666999"/>
          </a:xfrm>
        </p:spPr>
        <p:txBody>
          <a:bodyPr/>
          <a:lstStyle/>
          <a:p>
            <a:r>
              <a:rPr lang="en-US" altLang="zh-CN" dirty="0" smtClean="0"/>
              <a:t>               THANKS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0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在此处添加第一个要点</a:t>
            </a:r>
          </a:p>
          <a:p>
            <a:r>
              <a:rPr lang="zh-CN" dirty="0"/>
              <a:t>在此处添加第二个要点</a:t>
            </a:r>
          </a:p>
          <a:p>
            <a:r>
              <a:rPr lang="zh-CN" dirty="0"/>
              <a:t>在此处添加第三个要点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这些你肯定不会陌生   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1697293"/>
            <a:ext cx="5736703" cy="3836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697293"/>
            <a:ext cx="3456384" cy="47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一年一度的大四清仓，你赶上了吗？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844824"/>
            <a:ext cx="7488831" cy="4930199"/>
          </a:xfrm>
        </p:spPr>
      </p:pic>
    </p:spTree>
    <p:extLst>
      <p:ext uri="{BB962C8B-B14F-4D97-AF65-F5344CB8AC3E}">
        <p14:creationId xmlns:p14="http://schemas.microsoft.com/office/powerpoint/2010/main" val="392538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你可能还在考虑怎么出售你的旧东西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72816"/>
            <a:ext cx="6048672" cy="4028416"/>
          </a:xfrm>
        </p:spPr>
      </p:pic>
    </p:spTree>
    <p:extLst>
      <p:ext uri="{BB962C8B-B14F-4D97-AF65-F5344CB8AC3E}">
        <p14:creationId xmlns:p14="http://schemas.microsoft.com/office/powerpoint/2010/main" val="410086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你可能需要购买这样的旧东西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192859"/>
            <a:ext cx="5452307" cy="287105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192859"/>
            <a:ext cx="5236855" cy="29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1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二手市场</a:t>
            </a:r>
            <a:r>
              <a:rPr lang="en-US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大学校园正在流行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73" y="2096706"/>
            <a:ext cx="4506947" cy="3324689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选择二手商品的理由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92" y="2096706"/>
            <a:ext cx="539190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8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93813" y="725624"/>
            <a:ext cx="9601200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为了方便二手商品的交易</a:t>
            </a: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</a:t>
            </a: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促进校园二手市场的发展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竖排文字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sz="4000" dirty="0" smtClean="0"/>
              <a:t>       </a:t>
            </a:r>
            <a:endParaRPr lang="en-US" altLang="zh-CN" sz="4000" dirty="0" smtClean="0"/>
          </a:p>
          <a:p>
            <a:pPr marL="0" indent="0">
              <a:buNone/>
            </a:pPr>
            <a:r>
              <a:rPr lang="en-US" altLang="zh-CN" sz="4000" dirty="0" smtClean="0"/>
              <a:t>           </a:t>
            </a:r>
            <a:r>
              <a:rPr lang="zh-CN" altLang="en-US" sz="4000" dirty="0" smtClean="0"/>
              <a:t>校园二手商品交易论坛</a:t>
            </a:r>
            <a:endParaRPr lang="en-US" altLang="zh-CN" sz="4000" dirty="0"/>
          </a:p>
          <a:p>
            <a:endParaRPr lang="en-US" altLang="zh-CN" dirty="0" smtClean="0"/>
          </a:p>
        </p:txBody>
      </p:sp>
      <p:sp>
        <p:nvSpPr>
          <p:cNvPr id="15" name="下箭头 14"/>
          <p:cNvSpPr/>
          <p:nvPr/>
        </p:nvSpPr>
        <p:spPr>
          <a:xfrm>
            <a:off x="4853349" y="2060848"/>
            <a:ext cx="1224136" cy="1637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6638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在调查了市场需要，考虑校园实际情况后，我们决定来搭建一个校园二手商品交易论坛。</a:t>
            </a:r>
            <a:endParaRPr lang="en-US" altLang="zh-CN" dirty="0"/>
          </a:p>
          <a:p>
            <a:r>
              <a:rPr lang="zh-CN" altLang="en-US" dirty="0" smtClean="0"/>
              <a:t>在需求分析中，我们得出了项目所需要实现的基本功能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85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enity_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FB096B0-BE20-479F-B38E-AA1BD80771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宁静演示文稿（宽屏）</Template>
  <TotalTime>0</TotalTime>
  <Words>307</Words>
  <Application>Microsoft Office PowerPoint</Application>
  <PresentationFormat>自定义</PresentationFormat>
  <Paragraphs>70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华文行楷</vt:lpstr>
      <vt:lpstr>微软雅黑</vt:lpstr>
      <vt:lpstr>Arial</vt:lpstr>
      <vt:lpstr>Euphemia</vt:lpstr>
      <vt:lpstr>Serenity_16x9</vt:lpstr>
      <vt:lpstr>  校园二手商品交易论坛</vt:lpstr>
      <vt:lpstr>组员信息</vt:lpstr>
      <vt:lpstr>这些你肯定不会陌生   </vt:lpstr>
      <vt:lpstr>一年一度的大四清仓，你赶上了吗？</vt:lpstr>
      <vt:lpstr>你可能还在考虑怎么出售你的旧东西</vt:lpstr>
      <vt:lpstr>你可能需要购买这样的旧东西</vt:lpstr>
      <vt:lpstr>二手市场——大学校园正在流行</vt:lpstr>
      <vt:lpstr>               为了方便二手商品的交易                促进校园二手市场的发展</vt:lpstr>
      <vt:lpstr>需求分析</vt:lpstr>
      <vt:lpstr>第一模块：主要内容是实现登陆与注册 </vt:lpstr>
      <vt:lpstr>第二模块：发帖、回帖、帖子管理 </vt:lpstr>
      <vt:lpstr>第三模块：账号管理 </vt:lpstr>
      <vt:lpstr>初步界面</vt:lpstr>
      <vt:lpstr> </vt:lpstr>
      <vt:lpstr> </vt:lpstr>
      <vt:lpstr>功能建模</vt:lpstr>
      <vt:lpstr>内容建模</vt:lpstr>
      <vt:lpstr> </vt:lpstr>
      <vt:lpstr>超文本建模</vt:lpstr>
      <vt:lpstr>适应性建模</vt:lpstr>
      <vt:lpstr>展示建模</vt:lpstr>
      <vt:lpstr> </vt:lpstr>
      <vt:lpstr>项目进度</vt:lpstr>
      <vt:lpstr>               THANKS！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2015-06-11T02:51:49Z</dcterms:created>
  <dcterms:modified xsi:type="dcterms:W3CDTF">2015-06-11T12:54:45Z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TC028011099991</vt:lpwstr>
  </property>
</Properties>
</file>